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63" r:id="rId3"/>
    <p:sldId id="270" r:id="rId4"/>
    <p:sldId id="264" r:id="rId5"/>
    <p:sldId id="265" r:id="rId6"/>
    <p:sldId id="267" r:id="rId7"/>
    <p:sldId id="266" r:id="rId8"/>
    <p:sldId id="268" r:id="rId9"/>
    <p:sldId id="269" r:id="rId10"/>
    <p:sldId id="25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19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1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25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60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5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0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9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5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5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4311" y="4555719"/>
            <a:ext cx="10258855" cy="690049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latin typeface="Century Gothic" panose="020B0502020202020204" pitchFamily="34" charset="0"/>
              </a:rPr>
              <a:t>Point sur le projet</a:t>
            </a:r>
            <a:endParaRPr lang="fr-FR" sz="3600" b="1" dirty="0"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6" y="2181525"/>
            <a:ext cx="7616167" cy="1602502"/>
          </a:xfrm>
          <a:prstGeom prst="rect">
            <a:avLst/>
          </a:prstGeom>
        </p:spPr>
      </p:pic>
      <p:sp>
        <p:nvSpPr>
          <p:cNvPr id="5" name="Sous-titre 2"/>
          <p:cNvSpPr txBox="1">
            <a:spLocks/>
          </p:cNvSpPr>
          <p:nvPr/>
        </p:nvSpPr>
        <p:spPr>
          <a:xfrm>
            <a:off x="986553" y="5393919"/>
            <a:ext cx="10258855" cy="690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 smtClean="0">
                <a:latin typeface="Century Gothic" panose="020B0502020202020204" pitchFamily="34" charset="0"/>
              </a:rPr>
              <a:t>Mardi </a:t>
            </a:r>
            <a:r>
              <a:rPr lang="fr-FR" sz="3200" dirty="0" smtClean="0">
                <a:latin typeface="Century Gothic" panose="020B0502020202020204" pitchFamily="34" charset="0"/>
              </a:rPr>
              <a:t>15 </a:t>
            </a:r>
            <a:r>
              <a:rPr lang="fr-FR" sz="3200" dirty="0" smtClean="0">
                <a:latin typeface="Century Gothic" panose="020B0502020202020204" pitchFamily="34" charset="0"/>
              </a:rPr>
              <a:t>Janvier 2019</a:t>
            </a:r>
            <a:endParaRPr lang="fr-FR" sz="32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7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idx="4294967295"/>
          </p:nvPr>
        </p:nvSpPr>
        <p:spPr>
          <a:xfrm>
            <a:off x="5165725" y="381000"/>
            <a:ext cx="7026275" cy="1508125"/>
          </a:xfrm>
        </p:spPr>
        <p:txBody>
          <a:bodyPr/>
          <a:lstStyle/>
          <a:p>
            <a:r>
              <a:rPr lang="fr-FR" b="1" dirty="0" smtClean="0">
                <a:latin typeface="Century Gothic" panose="020B0502020202020204" pitchFamily="34" charset="0"/>
              </a:rPr>
              <a:t>Pour le top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279787" y="2524715"/>
            <a:ext cx="7632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 smtClean="0">
                <a:latin typeface="Century Gothic" panose="020B0502020202020204" pitchFamily="34" charset="0"/>
              </a:rPr>
              <a:t>Questions ?</a:t>
            </a:r>
            <a:endParaRPr lang="fr-FR" sz="9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l’avancée de la production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 err="1" smtClean="0">
                <a:solidFill>
                  <a:srgbClr val="FF0000"/>
                </a:solidFill>
              </a:rPr>
              <a:t>Boisard</a:t>
            </a:r>
            <a:r>
              <a:rPr lang="fr-FR" b="1" dirty="0" smtClean="0">
                <a:solidFill>
                  <a:srgbClr val="FF0000"/>
                </a:solidFill>
              </a:rPr>
              <a:t> : </a:t>
            </a:r>
            <a:r>
              <a:rPr lang="fr-FR" dirty="0" smtClean="0"/>
              <a:t>Manchon </a:t>
            </a:r>
            <a:r>
              <a:rPr lang="fr-FR" dirty="0" smtClean="0"/>
              <a:t>fini et cales porte moyeu (PE cette semaine et Moyeu en cours)</a:t>
            </a:r>
            <a:endParaRPr lang="fr-FR" dirty="0" smtClean="0"/>
          </a:p>
          <a:p>
            <a:r>
              <a:rPr lang="fr-FR" b="1" dirty="0" smtClean="0">
                <a:solidFill>
                  <a:srgbClr val="FF0000"/>
                </a:solidFill>
              </a:rPr>
              <a:t>La </a:t>
            </a:r>
            <a:r>
              <a:rPr lang="fr-FR" b="1" dirty="0" err="1" smtClean="0">
                <a:solidFill>
                  <a:srgbClr val="FF0000"/>
                </a:solidFill>
              </a:rPr>
              <a:t>Mache</a:t>
            </a:r>
            <a:r>
              <a:rPr lang="fr-FR" b="1" dirty="0" smtClean="0">
                <a:solidFill>
                  <a:srgbClr val="FF0000"/>
                </a:solidFill>
              </a:rPr>
              <a:t> Productique : </a:t>
            </a:r>
            <a:r>
              <a:rPr lang="fr-FR" dirty="0" smtClean="0"/>
              <a:t>problème de brut réglé pour entretoise (fin janvier)</a:t>
            </a:r>
          </a:p>
          <a:p>
            <a:r>
              <a:rPr lang="fr-FR" b="1" dirty="0" smtClean="0">
                <a:solidFill>
                  <a:srgbClr val="FF0000"/>
                </a:solidFill>
              </a:rPr>
              <a:t>La </a:t>
            </a:r>
            <a:r>
              <a:rPr lang="fr-FR" b="1" dirty="0" err="1" smtClean="0">
                <a:solidFill>
                  <a:srgbClr val="FF0000"/>
                </a:solidFill>
              </a:rPr>
              <a:t>Mache</a:t>
            </a:r>
            <a:r>
              <a:rPr lang="fr-FR" b="1" dirty="0" smtClean="0">
                <a:solidFill>
                  <a:srgbClr val="FF0000"/>
                </a:solidFill>
              </a:rPr>
              <a:t> Laser : </a:t>
            </a:r>
            <a:r>
              <a:rPr lang="fr-FR" b="1" dirty="0" smtClean="0">
                <a:solidFill>
                  <a:srgbClr val="FF0000"/>
                </a:solidFill>
              </a:rPr>
              <a:t> </a:t>
            </a:r>
            <a:r>
              <a:rPr lang="fr-FR" dirty="0" smtClean="0"/>
              <a:t>Chapes 1,5 mm récupérée (doivent être vérifiées et pesées) </a:t>
            </a:r>
            <a:endParaRPr lang="fr-FR" dirty="0" smtClean="0"/>
          </a:p>
          <a:p>
            <a:r>
              <a:rPr lang="fr-FR" b="1" dirty="0" err="1" smtClean="0">
                <a:solidFill>
                  <a:srgbClr val="FF0000"/>
                </a:solidFill>
              </a:rPr>
              <a:t>AlpenTech</a:t>
            </a:r>
            <a:r>
              <a:rPr lang="fr-FR" b="1" dirty="0" smtClean="0">
                <a:solidFill>
                  <a:srgbClr val="FF0000"/>
                </a:solidFill>
              </a:rPr>
              <a:t> : </a:t>
            </a:r>
            <a:r>
              <a:rPr lang="fr-FR" dirty="0" smtClean="0"/>
              <a:t>Envoie des plans pour production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Réalisation des commandes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LAS : </a:t>
            </a:r>
            <a:r>
              <a:rPr lang="fr-FR" dirty="0" err="1" smtClean="0"/>
              <a:t>Ohlins</a:t>
            </a:r>
            <a:r>
              <a:rPr lang="fr-FR" dirty="0" smtClean="0"/>
              <a:t>, SKF</a:t>
            </a:r>
          </a:p>
          <a:p>
            <a:r>
              <a:rPr lang="fr-FR" dirty="0" smtClean="0"/>
              <a:t>Motorisation : ARRK, </a:t>
            </a:r>
            <a:r>
              <a:rPr lang="fr-FR" dirty="0" err="1" smtClean="0"/>
              <a:t>Bery</a:t>
            </a:r>
            <a:r>
              <a:rPr lang="fr-FR" dirty="0" smtClean="0"/>
              <a:t> Inox</a:t>
            </a:r>
          </a:p>
          <a:p>
            <a:r>
              <a:rPr lang="fr-FR" dirty="0" smtClean="0"/>
              <a:t>Frame : Carrosserie (carbone)</a:t>
            </a:r>
          </a:p>
          <a:p>
            <a:r>
              <a:rPr lang="fr-FR" dirty="0" err="1" smtClean="0"/>
              <a:t>Elec</a:t>
            </a:r>
            <a:r>
              <a:rPr lang="fr-FR" smtClean="0"/>
              <a:t> : RS, …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5900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Réalisation des gabarits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639" y="2041443"/>
            <a:ext cx="5609166" cy="4206875"/>
          </a:xfr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313195" y="1696371"/>
            <a:ext cx="5462336" cy="364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13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Calendrier EPSA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336" y="1999331"/>
            <a:ext cx="8678398" cy="4630069"/>
          </a:xfrm>
        </p:spPr>
      </p:pic>
    </p:spTree>
    <p:extLst>
      <p:ext uri="{BB962C8B-B14F-4D97-AF65-F5344CB8AC3E}">
        <p14:creationId xmlns:p14="http://schemas.microsoft.com/office/powerpoint/2010/main" val="2268812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Calendrier EPSA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613" y="1981284"/>
            <a:ext cx="8844692" cy="4706484"/>
          </a:xfrm>
        </p:spPr>
      </p:pic>
    </p:spTree>
    <p:extLst>
      <p:ext uri="{BB962C8B-B14F-4D97-AF65-F5344CB8AC3E}">
        <p14:creationId xmlns:p14="http://schemas.microsoft.com/office/powerpoint/2010/main" val="3754960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Kit de montage 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584" y="374412"/>
            <a:ext cx="4456015" cy="6284486"/>
          </a:xfrm>
        </p:spPr>
      </p:pic>
      <p:pic>
        <p:nvPicPr>
          <p:cNvPr id="5" name="Espace réservé du contenu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64"/>
          <a:stretch/>
        </p:blipFill>
        <p:spPr>
          <a:xfrm>
            <a:off x="387659" y="2839452"/>
            <a:ext cx="6493861" cy="2640932"/>
          </a:xfrm>
          <a:prstGeom prst="rect">
            <a:avLst/>
          </a:prstGeom>
        </p:spPr>
      </p:pic>
      <p:sp>
        <p:nvSpPr>
          <p:cNvPr id="6" name="Ellipse 5"/>
          <p:cNvSpPr/>
          <p:nvPr/>
        </p:nvSpPr>
        <p:spPr>
          <a:xfrm>
            <a:off x="387659" y="2183732"/>
            <a:ext cx="6885430" cy="366361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6996363" y="4656221"/>
            <a:ext cx="469232" cy="5715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2120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Se préparer aux quizz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919" y="583532"/>
            <a:ext cx="4183696" cy="5871409"/>
          </a:xfrm>
        </p:spPr>
      </p:pic>
      <p:sp>
        <p:nvSpPr>
          <p:cNvPr id="5" name="ZoneTexte 4"/>
          <p:cNvSpPr txBox="1"/>
          <p:nvPr/>
        </p:nvSpPr>
        <p:spPr>
          <a:xfrm>
            <a:off x="1365584" y="2556710"/>
            <a:ext cx="50903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 smtClean="0">
                <a:solidFill>
                  <a:srgbClr val="FF0000"/>
                </a:solidFill>
              </a:rPr>
              <a:t>J-17 </a:t>
            </a:r>
            <a:r>
              <a:rPr lang="fr-FR" sz="4400" b="1" dirty="0" smtClean="0">
                <a:solidFill>
                  <a:srgbClr val="FF0000"/>
                </a:solidFill>
              </a:rPr>
              <a:t>avant les quizz</a:t>
            </a:r>
            <a:endParaRPr lang="fr-FR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231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Démontage moto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Démontage moto semaine prochaine : mardi 15 Janvier et Jeudi 17 Janvier </a:t>
            </a:r>
          </a:p>
          <a:p>
            <a:r>
              <a:rPr lang="fr-FR" dirty="0" smtClean="0"/>
              <a:t>Prévoir d’emmener 0As 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11028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À bandes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À bande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 de couleurs]]</Template>
  <TotalTime>337</TotalTime>
  <Words>133</Words>
  <Application>Microsoft Office PowerPoint</Application>
  <PresentationFormat>Grand écran</PresentationFormat>
  <Paragraphs>23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Century Gothic</vt:lpstr>
      <vt:lpstr>Corbel</vt:lpstr>
      <vt:lpstr>Wingdings</vt:lpstr>
      <vt:lpstr>À bandes</vt:lpstr>
      <vt:lpstr>Présentation PowerPoint</vt:lpstr>
      <vt:lpstr>Point sur l’avancée de la production</vt:lpstr>
      <vt:lpstr>Réalisation des commandes</vt:lpstr>
      <vt:lpstr>Réalisation des gabarits</vt:lpstr>
      <vt:lpstr>Calendrier EPSA</vt:lpstr>
      <vt:lpstr>Calendrier EPSA</vt:lpstr>
      <vt:lpstr>Kit de montage </vt:lpstr>
      <vt:lpstr>Se préparer aux quizz</vt:lpstr>
      <vt:lpstr>Démontage moto</vt:lpstr>
      <vt:lpstr>Pour le top projet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nicolas gameiro</cp:lastModifiedBy>
  <cp:revision>40</cp:revision>
  <dcterms:created xsi:type="dcterms:W3CDTF">2018-11-26T19:20:27Z</dcterms:created>
  <dcterms:modified xsi:type="dcterms:W3CDTF">2019-01-14T14:42:23Z</dcterms:modified>
</cp:coreProperties>
</file>

<file path=docProps/thumbnail.jpeg>
</file>